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9" r:id="rId2"/>
    <p:sldId id="270" r:id="rId3"/>
    <p:sldId id="271" r:id="rId4"/>
    <p:sldId id="272" r:id="rId5"/>
    <p:sldId id="274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13EF"/>
    <a:srgbClr val="F05112"/>
    <a:srgbClr val="FF0066"/>
    <a:srgbClr val="66FF66"/>
    <a:srgbClr val="22DE41"/>
    <a:srgbClr val="66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96AF4-AEEC-4201-AAB7-0A7E9F44C949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7186C-D574-4F38-A0AA-62D3C6CCB0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7186C-D574-4F38-A0AA-62D3C6CCB0A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D8DF-1437-4F3E-8EF8-480F537451F2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E83E-0A7C-4C84-86E3-B98FBE720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D8DF-1437-4F3E-8EF8-480F537451F2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E83E-0A7C-4C84-86E3-B98FBE720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D8DF-1437-4F3E-8EF8-480F537451F2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E83E-0A7C-4C84-86E3-B98FBE720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D8DF-1437-4F3E-8EF8-480F537451F2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E83E-0A7C-4C84-86E3-B98FBE720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D8DF-1437-4F3E-8EF8-480F537451F2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E83E-0A7C-4C84-86E3-B98FBE720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D8DF-1437-4F3E-8EF8-480F537451F2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E83E-0A7C-4C84-86E3-B98FBE720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D8DF-1437-4F3E-8EF8-480F537451F2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E83E-0A7C-4C84-86E3-B98FBE720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D8DF-1437-4F3E-8EF8-480F537451F2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E83E-0A7C-4C84-86E3-B98FBE720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D8DF-1437-4F3E-8EF8-480F537451F2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E83E-0A7C-4C84-86E3-B98FBE720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D8DF-1437-4F3E-8EF8-480F537451F2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E83E-0A7C-4C84-86E3-B98FBE720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D8DF-1437-4F3E-8EF8-480F537451F2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E83E-0A7C-4C84-86E3-B98FBE720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1D8DF-1437-4F3E-8EF8-480F537451F2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EE83E-0A7C-4C84-86E3-B98FBE720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Vishwanatha\Music\dhun\TE-17@.mp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Vishwanatha\Music\dhun\15%20-01m@.mp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Vishwanatha\Music\dhun\16--18------@.mp3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Vishwanatha\Music\dhun\16--18------@.mp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Vishwanatha\Music\dhun\16--18------@.mp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Vishwanatha\Music\dhun\16--18------@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nzO;ifjp;%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40" pitchFamily="2" charset="0"/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0" y="3962400"/>
          <a:ext cx="91440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4400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40" pitchFamily="2" charset="0"/>
                        </a:rPr>
                        <a:t>ikfFkZo</a:t>
                      </a:r>
                      <a:endParaRPr lang="en-US" sz="4400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40" pitchFamily="2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 spc="-15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40" pitchFamily="2" charset="0"/>
                        </a:rPr>
                        <a:t>vLenknhuke~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40" pitchFamily="2" charset="0"/>
                        </a:rPr>
                        <a:t>?kzk.k</a:t>
                      </a:r>
                      <a:endParaRPr lang="en-US" sz="4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40" pitchFamily="2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40" pitchFamily="2" charset="0"/>
                        </a:rPr>
                        <a:t>ik"kk.kkfn</a:t>
                      </a:r>
                      <a:endParaRPr lang="en-US" sz="4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40" pitchFamily="2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40" pitchFamily="2" charset="0"/>
                        </a:rPr>
                        <a:t>tyh;</a:t>
                      </a:r>
                      <a:endParaRPr lang="en-US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40" pitchFamily="2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40" pitchFamily="2" charset="0"/>
                        </a:rPr>
                        <a:t>o#.kyksds</a:t>
                      </a:r>
                      <a:endParaRPr lang="en-US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40" pitchFamily="2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40" pitchFamily="2" charset="0"/>
                        </a:rPr>
                        <a:t>jluk</a:t>
                      </a:r>
                      <a:endParaRPr lang="en-US" sz="4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40" pitchFamily="2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40" pitchFamily="2" charset="0"/>
                        </a:rPr>
                        <a:t>fgerMkxkfn</a:t>
                      </a:r>
                      <a:endParaRPr lang="en-US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40" pitchFamily="2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40" pitchFamily="2" charset="0"/>
                        </a:rPr>
                        <a:t>rStl</a:t>
                      </a:r>
                      <a:endParaRPr lang="en-US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40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40" pitchFamily="2" charset="0"/>
                        </a:rPr>
                        <a:t>vkfnR;yksds</a:t>
                      </a:r>
                      <a:endParaRPr lang="en-US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40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40" pitchFamily="2" charset="0"/>
                        </a:rPr>
                        <a:t>p{kq%</a:t>
                      </a:r>
                      <a:endParaRPr lang="en-US" sz="4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40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40" pitchFamily="2" charset="0"/>
                        </a:rPr>
                        <a:t>lqo.kZkfn</a:t>
                      </a:r>
                      <a:endParaRPr lang="en-US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40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40" pitchFamily="2" charset="0"/>
                        </a:rPr>
                        <a:t>Okk;oh;</a:t>
                      </a:r>
                      <a:endParaRPr lang="en-US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40" pitchFamily="2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40" pitchFamily="2" charset="0"/>
                        </a:rPr>
                        <a:t>ok;qyksds</a:t>
                      </a:r>
                      <a:endParaRPr lang="en-US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40" pitchFamily="2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40" pitchFamily="2" charset="0"/>
                        </a:rPr>
                        <a:t>Rod~</a:t>
                      </a:r>
                      <a:endParaRPr lang="en-US" sz="4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40" pitchFamily="2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ruti Dev 040" pitchFamily="2" charset="0"/>
                        </a:rPr>
                        <a:t>izk.kkfn</a:t>
                      </a:r>
                      <a:endParaRPr lang="en-US" sz="4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ruti Dev 040" pitchFamily="2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816114"/>
            <a:ext cx="9144000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i`Foh ty rst ok;q vkdk’k dky fnd~ vkRek eu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40" pitchFamily="2" charset="0"/>
            </a:endParaRPr>
          </a:p>
        </p:txBody>
      </p:sp>
      <p:grpSp>
        <p:nvGrpSpPr>
          <p:cNvPr id="2" name="Group 37"/>
          <p:cNvGrpSpPr/>
          <p:nvPr/>
        </p:nvGrpSpPr>
        <p:grpSpPr>
          <a:xfrm>
            <a:off x="0" y="2234625"/>
            <a:ext cx="1447800" cy="1231106"/>
            <a:chOff x="457200" y="2539425"/>
            <a:chExt cx="1447800" cy="1231106"/>
          </a:xfrm>
        </p:grpSpPr>
        <p:sp>
          <p:nvSpPr>
            <p:cNvPr id="12" name="TextBox 11"/>
            <p:cNvSpPr txBox="1"/>
            <p:nvPr/>
          </p:nvSpPr>
          <p:spPr>
            <a:xfrm>
              <a:off x="457200" y="2539425"/>
              <a:ext cx="1447800" cy="584775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Kruti Dev 040" pitchFamily="2" charset="0"/>
                </a:rPr>
                <a:t>fuR;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endParaRPr>
            </a:p>
          </p:txBody>
        </p:sp>
        <p:sp>
          <p:nvSpPr>
            <p:cNvPr id="14" name="Down Arrow 13"/>
            <p:cNvSpPr/>
            <p:nvPr/>
          </p:nvSpPr>
          <p:spPr>
            <a:xfrm>
              <a:off x="1371600" y="2819400"/>
              <a:ext cx="45719" cy="228600"/>
            </a:xfrm>
            <a:prstGeom prst="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Kruti Dev 040" pitchFamily="2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" y="3124200"/>
              <a:ext cx="1447800" cy="646331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Kruti Dev 040" pitchFamily="2" charset="0"/>
                </a:rPr>
                <a:t>ijek.kq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endParaRPr>
            </a:p>
          </p:txBody>
        </p:sp>
      </p:grpSp>
      <p:grpSp>
        <p:nvGrpSpPr>
          <p:cNvPr id="3" name="Group 41"/>
          <p:cNvGrpSpPr/>
          <p:nvPr/>
        </p:nvGrpSpPr>
        <p:grpSpPr>
          <a:xfrm>
            <a:off x="5791200" y="1676400"/>
            <a:ext cx="3352800" cy="1317487"/>
            <a:chOff x="5410200" y="1981200"/>
            <a:chExt cx="3352800" cy="1317487"/>
          </a:xfrm>
        </p:grpSpPr>
        <p:sp>
          <p:nvSpPr>
            <p:cNvPr id="13" name="TextBox 12"/>
            <p:cNvSpPr txBox="1"/>
            <p:nvPr/>
          </p:nvSpPr>
          <p:spPr>
            <a:xfrm>
              <a:off x="5410200" y="1981200"/>
              <a:ext cx="3352800" cy="646331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Kruti Dev 040" pitchFamily="2" charset="0"/>
                </a:rPr>
                <a:t>    vfuR;</a:t>
              </a:r>
              <a:endPara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10200" y="2590801"/>
              <a:ext cx="3352800" cy="70788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Kruti Dev 040" pitchFamily="2" charset="0"/>
                </a:rPr>
                <a:t>}Ó.kqdkfn¼dk;Z:i½</a:t>
              </a:r>
              <a:endPara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endParaRPr>
            </a:p>
          </p:txBody>
        </p:sp>
      </p:grpSp>
      <p:grpSp>
        <p:nvGrpSpPr>
          <p:cNvPr id="7" name="Group 42"/>
          <p:cNvGrpSpPr/>
          <p:nvPr/>
        </p:nvGrpSpPr>
        <p:grpSpPr>
          <a:xfrm>
            <a:off x="2438400" y="3048000"/>
            <a:ext cx="6324600" cy="936486"/>
            <a:chOff x="2819400" y="3352800"/>
            <a:chExt cx="6324600" cy="936486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352800" y="3352800"/>
              <a:ext cx="5257800" cy="1588"/>
            </a:xfrm>
            <a:prstGeom prst="lin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grpSp>
          <p:nvGrpSpPr>
            <p:cNvPr id="8" name="Group 25"/>
            <p:cNvGrpSpPr/>
            <p:nvPr/>
          </p:nvGrpSpPr>
          <p:grpSpPr>
            <a:xfrm>
              <a:off x="3352800" y="3352800"/>
              <a:ext cx="5303519" cy="228600"/>
              <a:chOff x="2667000" y="3962400"/>
              <a:chExt cx="5303519" cy="228600"/>
            </a:xfrm>
          </p:grpSpPr>
          <p:sp>
            <p:nvSpPr>
              <p:cNvPr id="19" name="Down Arrow 18"/>
              <p:cNvSpPr/>
              <p:nvPr/>
            </p:nvSpPr>
            <p:spPr>
              <a:xfrm>
                <a:off x="7924800" y="3962400"/>
                <a:ext cx="45719" cy="228600"/>
              </a:xfrm>
              <a:prstGeom prst="downArrow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Kruti Dev 040" pitchFamily="2" charset="0"/>
                </a:endParaRPr>
              </a:p>
            </p:txBody>
          </p:sp>
          <p:sp>
            <p:nvSpPr>
              <p:cNvPr id="20" name="Down Arrow 19"/>
              <p:cNvSpPr/>
              <p:nvPr/>
            </p:nvSpPr>
            <p:spPr>
              <a:xfrm>
                <a:off x="2667000" y="3962400"/>
                <a:ext cx="45719" cy="228600"/>
              </a:xfrm>
              <a:prstGeom prst="downArrow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Kruti Dev 040" pitchFamily="2" charset="0"/>
                </a:endParaRPr>
              </a:p>
            </p:txBody>
          </p:sp>
          <p:sp>
            <p:nvSpPr>
              <p:cNvPr id="22" name="Down Arrow 21"/>
              <p:cNvSpPr/>
              <p:nvPr/>
            </p:nvSpPr>
            <p:spPr>
              <a:xfrm>
                <a:off x="5334000" y="3962400"/>
                <a:ext cx="45719" cy="228600"/>
              </a:xfrm>
              <a:prstGeom prst="downArrow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Kruti Dev 040" pitchFamily="2" charset="0"/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2819400" y="3581400"/>
              <a:ext cx="1143000" cy="70788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Kruti Dev 040" pitchFamily="2" charset="0"/>
                </a:rPr>
                <a:t>'kjhj</a:t>
              </a:r>
              <a:endParaRPr lang="en-US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410200" y="3581400"/>
              <a:ext cx="1219200" cy="64633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Kruti Dev 040" pitchFamily="2" charset="0"/>
                </a:rPr>
                <a:t>bfUnz;</a:t>
              </a:r>
              <a:endPara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77200" y="3505200"/>
              <a:ext cx="1066800" cy="70788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Kruti Dev 040" pitchFamily="2" charset="0"/>
                </a:rPr>
                <a:t>fo"k;</a:t>
              </a:r>
              <a:endParaRPr lang="en-US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295400" y="1524000"/>
            <a:ext cx="4876800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i`Foh ty rst ok;q 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40" pitchFamily="2" charset="0"/>
            </a:endParaRPr>
          </a:p>
        </p:txBody>
      </p:sp>
      <p:pic>
        <p:nvPicPr>
          <p:cNvPr id="27" name="TE-17@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990600" y="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vkdk’k dky fnd~ ¾ ,d fuR; foHkq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4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4678363"/>
          </a:xfrm>
          <a:gradFill flip="none" rotWithShape="1">
            <a:gsLst>
              <a:gs pos="0">
                <a:srgbClr val="00B05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92D050"/>
              </a:gs>
            </a:gsLst>
            <a:path path="rect">
              <a:fillToRect l="100000" t="100000"/>
            </a:path>
            <a:tileRect r="-100000" b="-100000"/>
          </a:gra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>
                <a:solidFill>
                  <a:srgbClr val="FFFF00"/>
                </a:solidFill>
                <a:latin typeface="Kruti Dev 040" pitchFamily="2" charset="0"/>
              </a:rPr>
              <a:t>vkRek</a:t>
            </a:r>
            <a:endParaRPr lang="en-US" sz="4800" dirty="0">
              <a:solidFill>
                <a:srgbClr val="FFFF00"/>
              </a:solidFill>
              <a:latin typeface="Kruti Dev 040" pitchFamily="2" charset="0"/>
            </a:endParaRPr>
          </a:p>
        </p:txBody>
      </p:sp>
      <p:grpSp>
        <p:nvGrpSpPr>
          <p:cNvPr id="4" name="Group 45"/>
          <p:cNvGrpSpPr/>
          <p:nvPr/>
        </p:nvGrpSpPr>
        <p:grpSpPr>
          <a:xfrm>
            <a:off x="533400" y="1981200"/>
            <a:ext cx="7620000" cy="769441"/>
            <a:chOff x="990600" y="2057400"/>
            <a:chExt cx="7620000" cy="769441"/>
          </a:xfrm>
        </p:grpSpPr>
        <p:sp>
          <p:nvSpPr>
            <p:cNvPr id="10" name="TextBox 9"/>
            <p:cNvSpPr txBox="1"/>
            <p:nvPr/>
          </p:nvSpPr>
          <p:spPr>
            <a:xfrm>
              <a:off x="990600" y="2057400"/>
              <a:ext cx="1752600" cy="76944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4400" dirty="0" smtClean="0">
                  <a:latin typeface="Kruti Dev 040" pitchFamily="2" charset="0"/>
                </a:rPr>
                <a:t>ijekRek</a:t>
              </a:r>
              <a:endParaRPr lang="en-US" sz="4400" dirty="0">
                <a:latin typeface="Kruti Dev 040" pitchFamily="2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58000" y="2057400"/>
              <a:ext cx="1752600" cy="76944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4400" dirty="0" smtClean="0">
                  <a:latin typeface="Kruti Dev 040" pitchFamily="2" charset="0"/>
                </a:rPr>
                <a:t>thokRek</a:t>
              </a:r>
              <a:endParaRPr lang="en-US" sz="4400" dirty="0">
                <a:latin typeface="Kruti Dev 040" pitchFamily="2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14400" y="2667000"/>
            <a:ext cx="762000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Kruti Dev 040" pitchFamily="2" charset="0"/>
              </a:rPr>
              <a:t>,d</a:t>
            </a:r>
            <a:endParaRPr lang="en-US" dirty="0">
              <a:latin typeface="Kruti Dev 04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3200400"/>
            <a:ext cx="1066800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Kruti Dev 040" pitchFamily="2" charset="0"/>
              </a:rPr>
              <a:t>loZK</a:t>
            </a:r>
            <a:endParaRPr lang="en-US" dirty="0">
              <a:latin typeface="Kruti Dev 04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3733800"/>
            <a:ext cx="2286000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Kruti Dev 040" pitchFamily="2" charset="0"/>
              </a:rPr>
              <a:t>fuR;Kkuoku~</a:t>
            </a:r>
            <a:endParaRPr lang="en-US" dirty="0">
              <a:latin typeface="Kruti Dev 04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4400" y="4267200"/>
            <a:ext cx="838200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Kruti Dev 040" pitchFamily="2" charset="0"/>
              </a:rPr>
              <a:t>foHkq</a:t>
            </a:r>
            <a:endParaRPr lang="en-US" dirty="0">
              <a:latin typeface="Kruti Dev 04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4800600"/>
            <a:ext cx="1143000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Kruti Dev 040" pitchFamily="2" charset="0"/>
              </a:rPr>
              <a:t>fuR;</a:t>
            </a:r>
            <a:endParaRPr lang="en-US" dirty="0">
              <a:latin typeface="Kruti Dev 04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05600" y="2590800"/>
            <a:ext cx="1143000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Kruti Dev 040" pitchFamily="2" charset="0"/>
              </a:rPr>
              <a:t>vusd</a:t>
            </a:r>
            <a:endParaRPr lang="en-US" dirty="0">
              <a:latin typeface="Kruti Dev 04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29400" y="3124200"/>
            <a:ext cx="1295400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Kruti Dev 040" pitchFamily="2" charset="0"/>
              </a:rPr>
              <a:t>vYiK</a:t>
            </a:r>
            <a:endParaRPr lang="en-US" dirty="0">
              <a:latin typeface="Kruti Dev 04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19800" y="3657600"/>
            <a:ext cx="2286000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Kruti Dev 040" pitchFamily="2" charset="0"/>
              </a:rPr>
              <a:t>tU;Kkuoku~</a:t>
            </a:r>
            <a:endParaRPr lang="en-US" dirty="0">
              <a:latin typeface="Kruti Dev 04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34200" y="4191000"/>
            <a:ext cx="838200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Kruti Dev 040" pitchFamily="2" charset="0"/>
              </a:rPr>
              <a:t>foHkq</a:t>
            </a:r>
            <a:endParaRPr lang="en-US" dirty="0">
              <a:latin typeface="Kruti Dev 04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81800" y="4800600"/>
            <a:ext cx="1143000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Kruti Dev 040" pitchFamily="2" charset="0"/>
              </a:rPr>
              <a:t>fuR;</a:t>
            </a:r>
            <a:endParaRPr lang="en-US" dirty="0">
              <a:latin typeface="Kruti Dev 040" pitchFamily="2" charset="0"/>
            </a:endParaRPr>
          </a:p>
        </p:txBody>
      </p:sp>
      <p:grpSp>
        <p:nvGrpSpPr>
          <p:cNvPr id="6" name="Group 44"/>
          <p:cNvGrpSpPr/>
          <p:nvPr/>
        </p:nvGrpSpPr>
        <p:grpSpPr>
          <a:xfrm>
            <a:off x="1752600" y="2895600"/>
            <a:ext cx="4953000" cy="2287588"/>
            <a:chOff x="1752600" y="2590800"/>
            <a:chExt cx="4953000" cy="2287588"/>
          </a:xfrm>
        </p:grpSpPr>
        <p:grpSp>
          <p:nvGrpSpPr>
            <p:cNvPr id="9" name="Group 41"/>
            <p:cNvGrpSpPr/>
            <p:nvPr/>
          </p:nvGrpSpPr>
          <p:grpSpPr>
            <a:xfrm>
              <a:off x="1752600" y="2590800"/>
              <a:ext cx="4800600" cy="1677988"/>
              <a:chOff x="1752600" y="2590800"/>
              <a:chExt cx="4800600" cy="1677988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1752600" y="2590800"/>
                <a:ext cx="4800600" cy="1588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2057400" y="3124200"/>
                <a:ext cx="4343400" cy="1588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2819400" y="3733800"/>
                <a:ext cx="3048000" cy="1588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2057400" y="4267200"/>
                <a:ext cx="4495800" cy="1588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44" name="Straight Connector 43"/>
            <p:cNvCxnSpPr/>
            <p:nvPr/>
          </p:nvCxnSpPr>
          <p:spPr>
            <a:xfrm>
              <a:off x="2209800" y="4876800"/>
              <a:ext cx="4495800" cy="1588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304800" y="5706070"/>
            <a:ext cx="2362200" cy="92333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Kruti Dev 040" pitchFamily="2" charset="0"/>
              </a:rPr>
              <a:t>eu</a:t>
            </a:r>
            <a:endParaRPr lang="en-US" sz="5400" dirty="0">
              <a:latin typeface="Kruti Dev 040" pitchFamily="2" charset="0"/>
            </a:endParaRPr>
          </a:p>
        </p:txBody>
      </p:sp>
      <p:sp>
        <p:nvSpPr>
          <p:cNvPr id="49" name="Right Arrow 48"/>
          <p:cNvSpPr/>
          <p:nvPr/>
        </p:nvSpPr>
        <p:spPr>
          <a:xfrm>
            <a:off x="2819400" y="5867400"/>
            <a:ext cx="8382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Kruti Dev 040" pitchFamily="2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733800" y="5715000"/>
            <a:ext cx="5181600" cy="830997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16200000" scaled="0"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fuR; ijek.kq:i vuUr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40" pitchFamily="2" charset="0"/>
            </a:endParaRPr>
          </a:p>
        </p:txBody>
      </p:sp>
      <p:pic>
        <p:nvPicPr>
          <p:cNvPr id="33" name="15 -01m@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838200" y="457200"/>
            <a:ext cx="304800" cy="304800"/>
          </a:xfrm>
          <a:prstGeom prst="rect">
            <a:avLst/>
          </a:prstGeom>
        </p:spPr>
      </p:pic>
      <p:sp>
        <p:nvSpPr>
          <p:cNvPr id="35" name="Down Arrow 34"/>
          <p:cNvSpPr/>
          <p:nvPr/>
        </p:nvSpPr>
        <p:spPr>
          <a:xfrm>
            <a:off x="1066800" y="1524000"/>
            <a:ext cx="304800" cy="44500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7010400" y="1524000"/>
            <a:ext cx="304800" cy="44500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143000" y="1524000"/>
            <a:ext cx="609600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</p:childTnLst>
        </p:cTn>
      </p:par>
    </p:tnLst>
    <p:bldLst>
      <p:bldP spid="2" grpId="0" animBg="1"/>
      <p:bldP spid="3" grpId="0" build="p" animBg="1"/>
      <p:bldP spid="12" grpId="0" animBg="1"/>
      <p:bldP spid="14" grpId="0" animBg="1"/>
      <p:bldP spid="16" grpId="0" animBg="1"/>
      <p:bldP spid="17" grpId="0" animBg="1"/>
      <p:bldP spid="18" grpId="0" animBg="1"/>
      <p:bldP spid="13" grpId="0" animBg="1"/>
      <p:bldP spid="15" grpId="0" animBg="1"/>
      <p:bldP spid="20" grpId="0" animBg="1"/>
      <p:bldP spid="21" grpId="0" animBg="1"/>
      <p:bldP spid="22" grpId="0" animBg="1"/>
      <p:bldP spid="48" grpId="0" animBg="1"/>
      <p:bldP spid="49" grpId="0" animBg="1"/>
      <p:bldP spid="50" grpId="0" animBg="1"/>
      <p:bldP spid="35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0" y="0"/>
            <a:ext cx="9144000" cy="1905000"/>
          </a:xfrm>
          <a:prstGeom prst="rect">
            <a:avLst/>
          </a:prstGeom>
          <a:gradFill>
            <a:gsLst>
              <a:gs pos="0">
                <a:srgbClr val="FFFF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6200000" scaled="0"/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uti Dev 040" pitchFamily="2" charset="0"/>
                <a:ea typeface="+mj-ea"/>
                <a:cs typeface="+mj-cs"/>
              </a:rPr>
              <a:t>i`Foh ty rst ok;q vkdk’k   Hkwr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uti Dev 040" pitchFamily="2" charset="0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05000"/>
            <a:ext cx="9144000" cy="16764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 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</a:rPr>
              <a:t>i`Foh ty rst ok;q eu      EkwrZ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40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3581400"/>
            <a:ext cx="9144000" cy="1447800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uti Dev 040" pitchFamily="2" charset="0"/>
                <a:ea typeface="+mj-ea"/>
                <a:cs typeface="+mj-cs"/>
              </a:rPr>
              <a:t>vkdk’k dky</a:t>
            </a:r>
            <a:r>
              <a:rPr kumimoji="0" lang="en-US" sz="5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uti Dev 040" pitchFamily="2" charset="0"/>
                <a:ea typeface="+mj-ea"/>
                <a:cs typeface="+mj-cs"/>
              </a:rPr>
              <a:t> fnd~ vkRek    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uti Dev 040" pitchFamily="2" charset="0"/>
                <a:ea typeface="+mj-ea"/>
                <a:cs typeface="+mj-cs"/>
              </a:rPr>
              <a:t>  foHkq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uti Dev 040" pitchFamily="2" charset="0"/>
              <a:ea typeface="+mj-ea"/>
              <a:cs typeface="+mj-cs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7086600" y="762000"/>
            <a:ext cx="685800" cy="2286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Kruti Dev 040" pitchFamily="2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6324600" y="4038600"/>
            <a:ext cx="1676400" cy="381000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Kruti Dev 040" pitchFamily="2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5029200"/>
            <a:ext cx="9144000" cy="1828800"/>
          </a:xfrm>
          <a:prstGeom prst="rect">
            <a:avLst/>
          </a:prstGeom>
          <a:gradFill>
            <a:gsLst>
              <a:gs pos="0">
                <a:srgbClr val="FF0000"/>
              </a:gs>
              <a:gs pos="20000">
                <a:srgbClr val="00B05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6200000" scaled="0"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uti Dev 040" pitchFamily="2" charset="0"/>
                <a:ea typeface="+mj-ea"/>
                <a:cs typeface="+mj-cs"/>
              </a:rPr>
              <a:t>i`fFkO;kfnprq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  <a:ea typeface="+mj-ea"/>
                <a:cs typeface="+mj-cs"/>
              </a:rPr>
              <a:t>.kk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  <a:ea typeface="+mj-ea"/>
                <a:cs typeface="+mj-cs"/>
                <a:sym typeface="APS-DV-Kirit"/>
              </a:rPr>
              <a:t>Za ijek.ko% </a:t>
            </a:r>
            <a:r>
              <a:rPr lang="en-US" sz="4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  <a:ea typeface="+mj-ea"/>
                <a:cs typeface="+mj-cs"/>
                <a:sym typeface="APS-DV-Kirit"/>
              </a:rPr>
              <a:t>vkdk’kkfniapda</a:t>
            </a:r>
            <a:r>
              <a:rPr lang="en-US" sz="4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  <a:sym typeface="APS-DV-Kirit"/>
              </a:rPr>
              <a:t>p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  <a:sym typeface="APS-DV-Kirit"/>
              </a:rPr>
              <a:t> fuR;nzO;kf.k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uti Dev 040" pitchFamily="2" charset="0"/>
              <a:ea typeface="+mj-ea"/>
              <a:cs typeface="+mj-cs"/>
            </a:endParaRPr>
          </a:p>
        </p:txBody>
      </p:sp>
      <p:pic>
        <p:nvPicPr>
          <p:cNvPr id="14" name="16--18------@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-914400" y="381000"/>
            <a:ext cx="304800" cy="304800"/>
          </a:xfrm>
          <a:prstGeom prst="rect">
            <a:avLst/>
          </a:prstGeom>
        </p:spPr>
      </p:pic>
      <p:sp>
        <p:nvSpPr>
          <p:cNvPr id="13" name="Right Arrow 12"/>
          <p:cNvSpPr/>
          <p:nvPr/>
        </p:nvSpPr>
        <p:spPr>
          <a:xfrm>
            <a:off x="6324600" y="2514600"/>
            <a:ext cx="1676400" cy="38100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Kruti Dev 040" pitchFamily="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10" grpId="0" animBg="1"/>
      <p:bldP spid="2" grpId="0" animBg="1"/>
      <p:bldP spid="4" grpId="0" animBg="1"/>
      <p:bldP spid="5" grpId="0" animBg="1"/>
      <p:bldP spid="7" grpId="0" animBg="1"/>
      <p:bldP spid="11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gradFill>
            <a:gsLst>
              <a:gs pos="0">
                <a:srgbClr val="FFFF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6200000" scaled="0"/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uti Dev 040" pitchFamily="2" charset="0"/>
                <a:ea typeface="+mj-ea"/>
                <a:cs typeface="+mj-cs"/>
              </a:rPr>
              <a:t>i`fFkO;k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uti Dev 040" pitchFamily="2" charset="0"/>
                <a:ea typeface="+mj-ea"/>
                <a:cs typeface="+mj-cs"/>
              </a:rPr>
              <a:t>% </a:t>
            </a:r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  <a:ea typeface="+mj-ea"/>
                <a:cs typeface="+mj-cs"/>
              </a:rPr>
              <a:t>y{</a:t>
            </a:r>
            <a:r>
              <a:rPr lang="en-US" sz="5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40" pitchFamily="2" charset="0"/>
                <a:ea typeface="+mj-ea"/>
                <a:cs typeface="+mj-cs"/>
              </a:rPr>
              <a:t>k.kkfu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ruti Dev 040" pitchFamily="2" charset="0"/>
              <a:ea typeface="+mj-ea"/>
              <a:cs typeface="+mj-cs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990600"/>
            <a:ext cx="9144000" cy="8382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Kruti Dev 040" pitchFamily="2" charset="0"/>
              </a:rPr>
              <a:t> :</a:t>
            </a:r>
            <a:r>
              <a:rPr lang="en-US" dirty="0" err="1" smtClean="0">
                <a:latin typeface="Kruti Dev 040" pitchFamily="2" charset="0"/>
              </a:rPr>
              <a:t>ijlxU</a:t>
            </a:r>
            <a:r>
              <a:rPr lang="en-US" dirty="0" smtClean="0">
                <a:latin typeface="Kruti Dev 040" pitchFamily="2" charset="0"/>
              </a:rPr>
              <a:t>/</a:t>
            </a:r>
            <a:r>
              <a:rPr lang="en-US" dirty="0" err="1" smtClean="0">
                <a:latin typeface="Kruti Dev 040" pitchFamily="2" charset="0"/>
              </a:rPr>
              <a:t>kLi’kZorh</a:t>
            </a:r>
            <a:r>
              <a:rPr lang="sa-IN" dirty="0" smtClean="0">
                <a:latin typeface="Kruti Dev 040" pitchFamily="2" charset="0"/>
              </a:rPr>
              <a:t> </a:t>
            </a:r>
            <a:r>
              <a:rPr lang="en-US" dirty="0" err="1" smtClean="0">
                <a:latin typeface="Kruti Dev 040" pitchFamily="2" charset="0"/>
              </a:rPr>
              <a:t>i`fFkoh</a:t>
            </a:r>
            <a:r>
              <a:rPr lang="en-US" dirty="0" smtClean="0">
                <a:latin typeface="Kruti Dev 040" pitchFamily="2" charset="0"/>
              </a:rPr>
              <a:t> </a:t>
            </a:r>
            <a:r>
              <a:rPr lang="en-US" sz="2400" dirty="0" smtClean="0">
                <a:latin typeface="Kruti Dev 040" pitchFamily="2" charset="0"/>
              </a:rPr>
              <a:t>¼d.kknlw=½</a:t>
            </a:r>
            <a:endParaRPr lang="en-US" sz="2400" dirty="0">
              <a:latin typeface="Kruti Dev 040" pitchFamily="2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2667000"/>
            <a:ext cx="9144000" cy="4191000"/>
          </a:xfrm>
          <a:prstGeom prst="rect">
            <a:avLst/>
          </a:prstGeom>
          <a:solidFill>
            <a:srgbClr val="22DE4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Kruti Dev 040" pitchFamily="2" charset="0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Kruti Dev 040" pitchFamily="2" charset="0"/>
                <a:ea typeface="+mj-ea"/>
                <a:cs typeface="+mj-cs"/>
              </a:rPr>
              <a:t>Ukhy:i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uLnTx/>
                <a:uFillTx/>
                <a:latin typeface="Kruti Dev 040" pitchFamily="2" charset="0"/>
                <a:ea typeface="+mj-ea"/>
                <a:cs typeface="+mj-cs"/>
              </a:rPr>
              <a:t>lekukf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uLnTx/>
                <a:uFillTx/>
                <a:latin typeface="Kruti Dev 040" pitchFamily="2" charset="0"/>
                <a:ea typeface="+mj-ea"/>
                <a:cs typeface="+mj-cs"/>
              </a:rPr>
              <a:t>/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uLnTx/>
                <a:uFillTx/>
                <a:latin typeface="Kruti Dev 040" pitchFamily="2" charset="0"/>
                <a:ea typeface="+mj-ea"/>
                <a:cs typeface="+mj-cs"/>
              </a:rPr>
              <a:t>kdj.knzO;RoO;kI;tkfreÙoe~A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uLnTx/>
              <a:uFillTx/>
              <a:latin typeface="Kruti Dev 040" pitchFamily="2" charset="0"/>
              <a:ea typeface="+mj-ea"/>
              <a:cs typeface="+mj-cs"/>
            </a:endParaRPr>
          </a:p>
          <a:p>
            <a:pPr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Kruti Dev 040" pitchFamily="2" charset="0"/>
                <a:ea typeface="+mj-ea"/>
                <a:cs typeface="+mj-cs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Kruti Dev 040" pitchFamily="2" charset="0"/>
                <a:ea typeface="+mj-ea"/>
                <a:cs typeface="+mj-cs"/>
              </a:rPr>
              <a:t>dVqjl</a:t>
            </a:r>
            <a:r>
              <a:rPr lang="en-US" sz="3600" b="1" dirty="0" err="1" smtClean="0">
                <a:solidFill>
                  <a:srgbClr val="0070C0"/>
                </a:solidFill>
                <a:latin typeface="Kruti Dev 040" pitchFamily="2" charset="0"/>
                <a:ea typeface="+mj-ea"/>
                <a:cs typeface="+mj-cs"/>
              </a:rPr>
              <a:t>lekukf</a:t>
            </a:r>
            <a:r>
              <a:rPr lang="en-US" sz="3600" b="1" dirty="0" smtClean="0">
                <a:solidFill>
                  <a:srgbClr val="0070C0"/>
                </a:solidFill>
                <a:latin typeface="Kruti Dev 040" pitchFamily="2" charset="0"/>
                <a:ea typeface="+mj-ea"/>
                <a:cs typeface="+mj-cs"/>
              </a:rPr>
              <a:t>/</a:t>
            </a:r>
            <a:r>
              <a:rPr lang="en-US" sz="3600" b="1" dirty="0" err="1" smtClean="0">
                <a:solidFill>
                  <a:srgbClr val="0070C0"/>
                </a:solidFill>
                <a:latin typeface="Kruti Dev 040" pitchFamily="2" charset="0"/>
                <a:ea typeface="+mj-ea"/>
                <a:cs typeface="+mj-cs"/>
              </a:rPr>
              <a:t>kdj.k</a:t>
            </a:r>
            <a:r>
              <a:rPr lang="en-US" sz="3600" b="1" dirty="0" err="1" smtClean="0">
                <a:solidFill>
                  <a:srgbClr val="0070C0"/>
                </a:solidFill>
                <a:latin typeface="Kruti Dev 040" pitchFamily="2" charset="0"/>
              </a:rPr>
              <a:t>nzO;RoO;kI;tkfreÙoe~A</a:t>
            </a:r>
            <a:endParaRPr lang="en-US" sz="3600" b="1" dirty="0">
              <a:solidFill>
                <a:srgbClr val="0070C0"/>
              </a:solidFill>
              <a:latin typeface="Kruti Dev 040" pitchFamily="2" charset="0"/>
              <a:ea typeface="+mj-ea"/>
              <a:cs typeface="+mj-cs"/>
            </a:endParaRPr>
          </a:p>
          <a:p>
            <a:pPr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Kruti Dev 040" pitchFamily="2" charset="0"/>
                <a:ea typeface="+mj-ea"/>
                <a:cs typeface="+mj-cs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Kruti Dev 040" pitchFamily="2" charset="0"/>
                <a:ea typeface="+mj-ea"/>
                <a:cs typeface="+mj-cs"/>
              </a:rPr>
              <a:t>xU</a:t>
            </a:r>
            <a:r>
              <a:rPr lang="en-US" sz="3600" b="1" dirty="0" smtClean="0">
                <a:solidFill>
                  <a:schemeClr val="tx1"/>
                </a:solidFill>
                <a:latin typeface="Kruti Dev 040" pitchFamily="2" charset="0"/>
                <a:ea typeface="+mj-ea"/>
                <a:cs typeface="+mj-cs"/>
              </a:rPr>
              <a:t>/</a:t>
            </a:r>
            <a:r>
              <a:rPr lang="en-US" sz="3600" b="1" dirty="0" err="1" smtClean="0">
                <a:solidFill>
                  <a:schemeClr val="tx1"/>
                </a:solidFill>
                <a:latin typeface="Kruti Dev 040" pitchFamily="2" charset="0"/>
                <a:ea typeface="+mj-ea"/>
                <a:cs typeface="+mj-cs"/>
              </a:rPr>
              <a:t>k</a:t>
            </a:r>
            <a:r>
              <a:rPr lang="en-US" sz="3600" b="1" dirty="0" err="1" smtClean="0">
                <a:solidFill>
                  <a:srgbClr val="0070C0"/>
                </a:solidFill>
                <a:latin typeface="Kruti Dev 040" pitchFamily="2" charset="0"/>
              </a:rPr>
              <a:t>lekukf</a:t>
            </a:r>
            <a:r>
              <a:rPr lang="en-US" sz="3600" b="1" dirty="0" smtClean="0">
                <a:solidFill>
                  <a:srgbClr val="0070C0"/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rgbClr val="0070C0"/>
                </a:solidFill>
                <a:latin typeface="Kruti Dev 040" pitchFamily="2" charset="0"/>
              </a:rPr>
              <a:t>kdj.knzO;RoO;kI;tkfreÙoe~A</a:t>
            </a:r>
            <a:endParaRPr lang="en-US" sz="3600" b="1" dirty="0" smtClean="0">
              <a:solidFill>
                <a:srgbClr val="0070C0"/>
              </a:solidFill>
              <a:latin typeface="Kruti Dev 040" pitchFamily="2" charset="0"/>
            </a:endParaRPr>
          </a:p>
          <a:p>
            <a:pPr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Kruti Dev 040" pitchFamily="2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Kruti Dev 040" pitchFamily="2" charset="0"/>
              </a:rPr>
              <a:t>IkkdtLi’kZ</a:t>
            </a:r>
            <a:r>
              <a:rPr lang="en-US" sz="3600" b="1" dirty="0" err="1" smtClean="0">
                <a:solidFill>
                  <a:srgbClr val="0070C0"/>
                </a:solidFill>
                <a:latin typeface="Kruti Dev 040" pitchFamily="2" charset="0"/>
              </a:rPr>
              <a:t>lekukf</a:t>
            </a:r>
            <a:r>
              <a:rPr lang="en-US" sz="3600" b="1" dirty="0" smtClean="0">
                <a:solidFill>
                  <a:srgbClr val="0070C0"/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rgbClr val="0070C0"/>
                </a:solidFill>
                <a:latin typeface="Kruti Dev 040" pitchFamily="2" charset="0"/>
              </a:rPr>
              <a:t>kdj.k~nzO;RoO;kI;tkfreÙoe~A</a:t>
            </a:r>
            <a:endParaRPr lang="en-US" sz="3600" b="1" dirty="0" smtClean="0">
              <a:solidFill>
                <a:srgbClr val="0070C0"/>
              </a:solidFill>
              <a:latin typeface="Kruti Dev 040" pitchFamily="2" charset="0"/>
            </a:endParaRPr>
          </a:p>
          <a:p>
            <a:pPr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Kruti Dev 040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Kruti Dev 040" pitchFamily="2" charset="0"/>
              </a:rPr>
              <a:t>xU</a:t>
            </a:r>
            <a:r>
              <a:rPr lang="en-US" sz="3600" b="1" dirty="0" smtClean="0">
                <a:solidFill>
                  <a:srgbClr val="FF0000"/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rgbClr val="FF0000"/>
                </a:solidFill>
                <a:latin typeface="Kruti Dev 040" pitchFamily="2" charset="0"/>
              </a:rPr>
              <a:t>k</a:t>
            </a:r>
            <a:r>
              <a:rPr lang="en-US" sz="3600" b="1" dirty="0" err="1" smtClean="0">
                <a:solidFill>
                  <a:srgbClr val="002060"/>
                </a:solidFill>
                <a:latin typeface="Kruti Dev 040" pitchFamily="2" charset="0"/>
              </a:rPr>
              <a:t>lekukf</a:t>
            </a:r>
            <a:r>
              <a:rPr lang="en-US" sz="3600" b="1" dirty="0" smtClean="0">
                <a:solidFill>
                  <a:srgbClr val="002060"/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rgbClr val="002060"/>
                </a:solidFill>
                <a:latin typeface="Kruti Dev 040" pitchFamily="2" charset="0"/>
              </a:rPr>
              <a:t>kdj.k</a:t>
            </a:r>
            <a:r>
              <a:rPr lang="en-US" sz="3600" b="1" dirty="0" err="1" smtClean="0">
                <a:solidFill>
                  <a:srgbClr val="FF0000"/>
                </a:solidFill>
                <a:latin typeface="Kruti Dev 040" pitchFamily="2" charset="0"/>
              </a:rPr>
              <a:t>xU</a:t>
            </a:r>
            <a:r>
              <a:rPr lang="en-US" sz="3600" b="1" dirty="0" smtClean="0">
                <a:solidFill>
                  <a:srgbClr val="FF0000"/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rgbClr val="FF0000"/>
                </a:solidFill>
                <a:latin typeface="Kruti Dev 040" pitchFamily="2" charset="0"/>
              </a:rPr>
              <a:t>kk</a:t>
            </a:r>
            <a:r>
              <a:rPr lang="en-US" sz="3600" b="1" dirty="0" err="1" smtClean="0">
                <a:solidFill>
                  <a:srgbClr val="002060"/>
                </a:solidFill>
                <a:latin typeface="Kruti Dev 040" pitchFamily="2" charset="0"/>
              </a:rPr>
              <a:t>lekukf</a:t>
            </a:r>
            <a:r>
              <a:rPr lang="en-US" sz="3600" b="1" dirty="0" smtClean="0">
                <a:solidFill>
                  <a:srgbClr val="002060"/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rgbClr val="002060"/>
                </a:solidFill>
                <a:latin typeface="Kruti Dev 040" pitchFamily="2" charset="0"/>
              </a:rPr>
              <a:t>kdj.kxq.kklekukf</a:t>
            </a:r>
            <a:r>
              <a:rPr lang="en-US" sz="3600" b="1" dirty="0" smtClean="0">
                <a:solidFill>
                  <a:srgbClr val="002060"/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rgbClr val="002060"/>
                </a:solidFill>
                <a:latin typeface="Kruti Dev 040" pitchFamily="2" charset="0"/>
              </a:rPr>
              <a:t>kdj.k</a:t>
            </a:r>
            <a:r>
              <a:rPr lang="en-US" sz="3600" b="1" dirty="0" smtClean="0">
                <a:solidFill>
                  <a:srgbClr val="002060"/>
                </a:solidFill>
                <a:latin typeface="Kruti Dev 040" pitchFamily="2" charset="0"/>
              </a:rPr>
              <a:t>&amp;</a:t>
            </a:r>
          </a:p>
          <a:p>
            <a:pPr>
              <a:spcBef>
                <a:spcPct val="0"/>
              </a:spcBef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Kruti Dev 040" pitchFamily="2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Kruti Dev 040" pitchFamily="2" charset="0"/>
              </a:rPr>
              <a:t>tkR;f</a:t>
            </a:r>
            <a:r>
              <a:rPr lang="en-US" sz="3600" b="1" dirty="0" smtClean="0">
                <a:solidFill>
                  <a:srgbClr val="002060"/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rgbClr val="002060"/>
                </a:solidFill>
                <a:latin typeface="Kruti Dev 040" pitchFamily="2" charset="0"/>
              </a:rPr>
              <a:t>kdj.kÙoe~A</a:t>
            </a:r>
            <a:r>
              <a:rPr lang="en-US" sz="3600" b="1" dirty="0" smtClean="0">
                <a:solidFill>
                  <a:srgbClr val="002060"/>
                </a:solidFill>
                <a:latin typeface="Kruti Dev 040" pitchFamily="2" charset="0"/>
              </a:rPr>
              <a:t>                </a:t>
            </a:r>
            <a:r>
              <a:rPr lang="en-US" sz="3600" b="1" dirty="0" smtClean="0">
                <a:solidFill>
                  <a:schemeClr val="bg1"/>
                </a:solidFill>
                <a:latin typeface="Kruti Dev 040" pitchFamily="2" charset="0"/>
              </a:rPr>
              <a:t>¼miLdkj½</a:t>
            </a:r>
          </a:p>
          <a:p>
            <a:pPr>
              <a:spcBef>
                <a:spcPct val="0"/>
              </a:spcBef>
              <a:defRPr/>
            </a:pPr>
            <a:endParaRPr lang="en-US" sz="3600" b="1" dirty="0" smtClean="0">
              <a:solidFill>
                <a:schemeClr val="tx1"/>
              </a:solidFill>
              <a:latin typeface="Kruti Dev 040" pitchFamily="2" charset="0"/>
            </a:endParaRPr>
          </a:p>
        </p:txBody>
      </p:sp>
      <p:pic>
        <p:nvPicPr>
          <p:cNvPr id="12" name="16--18------@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914400" y="381000"/>
            <a:ext cx="304800" cy="3048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1828800"/>
            <a:ext cx="9144000" cy="838200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solidFill>
                  <a:schemeClr val="tx1"/>
                </a:solidFill>
                <a:latin typeface="Kruti Dev 040" pitchFamily="2" charset="0"/>
              </a:rPr>
              <a:t>:</a:t>
            </a:r>
            <a:r>
              <a:rPr lang="en-US" sz="4000" dirty="0" err="1" smtClean="0">
                <a:solidFill>
                  <a:schemeClr val="tx1"/>
                </a:solidFill>
                <a:latin typeface="Kruti Dev 040" pitchFamily="2" charset="0"/>
              </a:rPr>
              <a:t>i$jl$xU</a:t>
            </a:r>
            <a:r>
              <a:rPr lang="en-US" sz="4000" dirty="0" smtClean="0">
                <a:solidFill>
                  <a:schemeClr val="tx1"/>
                </a:solidFill>
                <a:latin typeface="Kruti Dev 040" pitchFamily="2" charset="0"/>
              </a:rPr>
              <a:t>/k$Li’kZ</a:t>
            </a:r>
            <a:r>
              <a:rPr lang="en-US" sz="4000" dirty="0" smtClean="0">
                <a:solidFill>
                  <a:schemeClr val="tx1"/>
                </a:solidFill>
                <a:latin typeface="Kruti Dev 040"/>
              </a:rPr>
              <a:t>¾ </a:t>
            </a:r>
            <a:r>
              <a:rPr lang="en-US" sz="4000" dirty="0" err="1" smtClean="0">
                <a:solidFill>
                  <a:schemeClr val="tx1"/>
                </a:solidFill>
                <a:latin typeface="Kruti Dev 040"/>
              </a:rPr>
              <a:t>i`fFkoh</a:t>
            </a:r>
            <a:endParaRPr lang="en-US" sz="4000" dirty="0">
              <a:solidFill>
                <a:schemeClr val="tx1"/>
              </a:solidFill>
              <a:latin typeface="Kruti Dev 040" pitchFamily="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3" grpId="0" animBg="1"/>
      <p:bldP spid="4" grpId="0" animBg="1"/>
      <p:bldP spid="9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6019800"/>
            <a:ext cx="9144000" cy="838200"/>
          </a:xfrm>
          <a:prstGeom prst="rect">
            <a:avLst/>
          </a:prstGeom>
          <a:gradFill>
            <a:gsLst>
              <a:gs pos="0">
                <a:srgbClr val="FFFF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6200000" scaled="0"/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Kruti Dev 040" pitchFamily="2" charset="0"/>
              </a:rPr>
              <a:t> f{</a:t>
            </a:r>
            <a:r>
              <a:rPr lang="en-US" sz="4000" dirty="0" err="1" smtClean="0">
                <a:latin typeface="Kruti Dev 040" pitchFamily="2" charset="0"/>
              </a:rPr>
              <a:t>kfrLrq</a:t>
            </a:r>
            <a:r>
              <a:rPr lang="en-US" sz="4000" dirty="0" smtClean="0">
                <a:latin typeface="Kruti Dev 040" pitchFamily="2" charset="0"/>
              </a:rPr>
              <a:t> :</a:t>
            </a:r>
            <a:r>
              <a:rPr lang="en-US" sz="4000" dirty="0" err="1" smtClean="0">
                <a:latin typeface="Kruti Dev 040" pitchFamily="2" charset="0"/>
              </a:rPr>
              <a:t>ijlxU</a:t>
            </a:r>
            <a:r>
              <a:rPr lang="en-US" sz="4000" dirty="0" smtClean="0">
                <a:latin typeface="Kruti Dev 040" pitchFamily="2" charset="0"/>
              </a:rPr>
              <a:t>/</a:t>
            </a:r>
            <a:r>
              <a:rPr lang="en-US" sz="4000" dirty="0" err="1" smtClean="0">
                <a:latin typeface="Kruti Dev 040" pitchFamily="2" charset="0"/>
              </a:rPr>
              <a:t>kLi’kZorh</a:t>
            </a:r>
            <a:r>
              <a:rPr lang="en-US" sz="4000" dirty="0" smtClean="0">
                <a:latin typeface="Kruti Dev 040" pitchFamily="2" charset="0"/>
              </a:rPr>
              <a:t> </a:t>
            </a:r>
            <a:r>
              <a:rPr lang="en-US" sz="2400" dirty="0" smtClean="0">
                <a:latin typeface="Kruti Dev 040" pitchFamily="2" charset="0"/>
              </a:rPr>
              <a:t>¼n’kinkFkhZ½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Kruti Dev 040" pitchFamily="2" charset="0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676400"/>
            <a:ext cx="9144000" cy="4343400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Kruti Dev 040" pitchFamily="2" charset="0"/>
              </a:rPr>
              <a:t>xU</a:t>
            </a:r>
            <a:r>
              <a:rPr lang="en-US" sz="3600" b="1" dirty="0" smtClean="0">
                <a:solidFill>
                  <a:srgbClr val="FFFF00"/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rgbClr val="FFFF00"/>
                </a:solidFill>
                <a:latin typeface="Kruti Dev 040" pitchFamily="2" charset="0"/>
              </a:rPr>
              <a:t>kk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R;UrkHkkokuf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kdj.kRoa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Kruti Dev 040" pitchFamily="2" charset="0"/>
              </a:rPr>
              <a:t>xU</a:t>
            </a:r>
            <a:r>
              <a:rPr lang="en-US" sz="3600" b="1" dirty="0" smtClean="0">
                <a:solidFill>
                  <a:srgbClr val="FFFF00"/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rgbClr val="FFFF00"/>
                </a:solidFill>
                <a:latin typeface="Kruti Dev 040" pitchFamily="2" charset="0"/>
              </a:rPr>
              <a:t>k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lekukf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kdj.k</a:t>
            </a:r>
            <a:r>
              <a:rPr lang="en-US" sz="3600" b="1" dirty="0" err="1" smtClean="0">
                <a:solidFill>
                  <a:srgbClr val="FFFF00"/>
                </a:solidFill>
                <a:latin typeface="Kruti Dev 040" pitchFamily="2" charset="0"/>
              </a:rPr>
              <a:t>xU</a:t>
            </a:r>
            <a:r>
              <a:rPr lang="en-US" sz="3600" b="1" dirty="0" smtClean="0">
                <a:solidFill>
                  <a:srgbClr val="FFFF00"/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rgbClr val="FFFF00"/>
                </a:solidFill>
                <a:latin typeface="Kruti Dev 040" pitchFamily="2" charset="0"/>
              </a:rPr>
              <a:t>kk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lek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&amp;</a:t>
            </a:r>
          </a:p>
          <a:p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ukf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kdj.kxq.kklekukf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kdj.ktkR;f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kdj.kRoe~A</a:t>
            </a:r>
            <a:endParaRPr lang="en-US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Kruti Dev 040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'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kqDysrj:i</a:t>
            </a:r>
            <a:r>
              <a:rPr lang="en-US" sz="3600" b="1" dirty="0" err="1" smtClean="0">
                <a:solidFill>
                  <a:srgbClr val="FF0000"/>
                </a:solidFill>
                <a:latin typeface="Kruti Dev 040" pitchFamily="2" charset="0"/>
              </a:rPr>
              <a:t>lekukf</a:t>
            </a:r>
            <a:r>
              <a:rPr lang="en-US" sz="3600" b="1" dirty="0" smtClean="0">
                <a:solidFill>
                  <a:srgbClr val="FF0000"/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rgbClr val="FF0000"/>
                </a:solidFill>
                <a:latin typeface="Kruti Dev 040" pitchFamily="2" charset="0"/>
              </a:rPr>
              <a:t>kdj.knzO;Rolk</a:t>
            </a:r>
            <a:r>
              <a:rPr lang="en-US" sz="3600" b="1" dirty="0" smtClean="0">
                <a:solidFill>
                  <a:srgbClr val="FF0000"/>
                </a:solidFill>
                <a:latin typeface="Kruti Dev 040" pitchFamily="2" charset="0"/>
              </a:rPr>
              <a:t>{</a:t>
            </a:r>
            <a:r>
              <a:rPr lang="en-US" sz="3600" b="1" dirty="0" err="1" smtClean="0">
                <a:solidFill>
                  <a:srgbClr val="FF0000"/>
                </a:solidFill>
                <a:latin typeface="Kruti Dev 040" pitchFamily="2" charset="0"/>
              </a:rPr>
              <a:t>kk</a:t>
            </a:r>
            <a:r>
              <a:rPr lang="en-US" sz="3600" b="1" dirty="0" smtClean="0">
                <a:solidFill>
                  <a:srgbClr val="FF0000"/>
                </a:solidFill>
                <a:latin typeface="Kruti Dev 040" pitchFamily="2" charset="0"/>
              </a:rPr>
              <a:t>}</a:t>
            </a:r>
            <a:r>
              <a:rPr lang="en-US" sz="3600" b="1" dirty="0" err="1" smtClean="0">
                <a:solidFill>
                  <a:srgbClr val="FF0000"/>
                </a:solidFill>
                <a:latin typeface="Kruti Dev 040" pitchFamily="2" charset="0"/>
              </a:rPr>
              <a:t>ÓkI;tkR;f</a:t>
            </a:r>
            <a:r>
              <a:rPr lang="en-US" sz="3600" b="1" dirty="0" smtClean="0">
                <a:solidFill>
                  <a:srgbClr val="FF0000"/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rgbClr val="FF0000"/>
                </a:solidFill>
                <a:latin typeface="Kruti Dev 040" pitchFamily="2" charset="0"/>
              </a:rPr>
              <a:t>kdj.kRoe</a:t>
            </a:r>
            <a:r>
              <a:rPr lang="en-US" sz="3600" b="1" dirty="0" smtClean="0">
                <a:solidFill>
                  <a:srgbClr val="FF0000"/>
                </a:solidFill>
                <a:latin typeface="Kruti Dev 040" pitchFamily="2" charset="0"/>
              </a:rPr>
              <a:t>~</a:t>
            </a:r>
            <a:endParaRPr lang="en-US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Kruti Dev 040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e/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40" pitchFamily="2" charset="0"/>
              </a:rPr>
              <a:t>kqjjlsrj</a:t>
            </a:r>
            <a:r>
              <a:rPr lang="en-US" sz="3600" b="1" dirty="0" err="1" smtClean="0">
                <a:solidFill>
                  <a:srgbClr val="FF0000"/>
                </a:solidFill>
                <a:latin typeface="Kruti Dev 040" pitchFamily="2" charset="0"/>
              </a:rPr>
              <a:t>lekukf</a:t>
            </a:r>
            <a:r>
              <a:rPr lang="en-US" sz="3600" b="1" dirty="0" smtClean="0">
                <a:solidFill>
                  <a:srgbClr val="FF0000"/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rgbClr val="FF0000"/>
                </a:solidFill>
                <a:latin typeface="Kruti Dev 040" pitchFamily="2" charset="0"/>
              </a:rPr>
              <a:t>kdj.knzO;Rolk</a:t>
            </a:r>
            <a:r>
              <a:rPr lang="en-US" sz="3600" b="1" dirty="0" smtClean="0">
                <a:solidFill>
                  <a:srgbClr val="FF0000"/>
                </a:solidFill>
                <a:latin typeface="Kruti Dev 040" pitchFamily="2" charset="0"/>
              </a:rPr>
              <a:t>{</a:t>
            </a:r>
            <a:r>
              <a:rPr lang="en-US" sz="3600" b="1" dirty="0" err="1" smtClean="0">
                <a:solidFill>
                  <a:srgbClr val="FF0000"/>
                </a:solidFill>
                <a:latin typeface="Kruti Dev 040" pitchFamily="2" charset="0"/>
              </a:rPr>
              <a:t>kk</a:t>
            </a:r>
            <a:r>
              <a:rPr lang="en-US" sz="3600" b="1" dirty="0" smtClean="0">
                <a:solidFill>
                  <a:srgbClr val="FF0000"/>
                </a:solidFill>
                <a:latin typeface="Kruti Dev 040" pitchFamily="2" charset="0"/>
              </a:rPr>
              <a:t>}</a:t>
            </a:r>
            <a:r>
              <a:rPr lang="en-US" sz="3600" b="1" dirty="0" err="1" smtClean="0">
                <a:solidFill>
                  <a:srgbClr val="FF0000"/>
                </a:solidFill>
                <a:latin typeface="Kruti Dev 040" pitchFamily="2" charset="0"/>
              </a:rPr>
              <a:t>ÓkI;tkR;f</a:t>
            </a:r>
            <a:r>
              <a:rPr lang="en-US" sz="3600" b="1" dirty="0" smtClean="0">
                <a:solidFill>
                  <a:srgbClr val="FF0000"/>
                </a:solidFill>
                <a:latin typeface="Kruti Dev 040" pitchFamily="2" charset="0"/>
              </a:rPr>
              <a:t>/</a:t>
            </a:r>
            <a:r>
              <a:rPr lang="en-US" sz="3600" b="1" dirty="0" err="1" smtClean="0">
                <a:solidFill>
                  <a:srgbClr val="FF0000"/>
                </a:solidFill>
                <a:latin typeface="Kruti Dev 040" pitchFamily="2" charset="0"/>
              </a:rPr>
              <a:t>kdj.kRoe~A</a:t>
            </a:r>
            <a:endParaRPr lang="en-US" sz="3600" b="1" dirty="0" smtClean="0">
              <a:solidFill>
                <a:srgbClr val="FF0000"/>
              </a:solidFill>
              <a:latin typeface="Kruti Dev 040" pitchFamily="2" charset="0"/>
            </a:endParaRPr>
          </a:p>
          <a:p>
            <a:pPr algn="r"/>
            <a:r>
              <a:rPr lang="en-US" sz="2800" b="1" dirty="0" smtClean="0">
                <a:solidFill>
                  <a:schemeClr val="bg1"/>
                </a:solidFill>
                <a:latin typeface="Kruti Dev 040" pitchFamily="2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Kruti Dev 040" pitchFamily="2" charset="0"/>
              </a:rPr>
              <a:t>ok </a:t>
            </a:r>
            <a:r>
              <a:rPr lang="en-US" sz="2800" b="1" dirty="0" err="1" smtClean="0">
                <a:solidFill>
                  <a:srgbClr val="002060"/>
                </a:solidFill>
                <a:latin typeface="Kruti Dev 040" pitchFamily="2" charset="0"/>
              </a:rPr>
              <a:t>bR;kfn</a:t>
            </a:r>
            <a:r>
              <a:rPr lang="en-US" sz="2800" b="1" dirty="0" smtClean="0">
                <a:solidFill>
                  <a:srgbClr val="002060"/>
                </a:solidFill>
                <a:latin typeface="Kruti Dev 040" pitchFamily="2" charset="0"/>
              </a:rPr>
              <a:t> mg~;e~</a:t>
            </a:r>
            <a:endParaRPr lang="en-US" sz="2800" b="1" dirty="0" smtClean="0">
              <a:solidFill>
                <a:schemeClr val="bg1"/>
              </a:solidFill>
              <a:latin typeface="Kruti Dev 040" pitchFamily="2" charset="0"/>
            </a:endParaRPr>
          </a:p>
          <a:p>
            <a:pPr algn="r"/>
            <a:r>
              <a:rPr lang="en-US" sz="2800" b="1" dirty="0" smtClean="0">
                <a:solidFill>
                  <a:schemeClr val="bg1"/>
                </a:solidFill>
                <a:latin typeface="Kruti Dev 040" pitchFamily="2" charset="0"/>
              </a:rPr>
              <a:t>¼d.kknjgL;e~½</a:t>
            </a:r>
            <a:endParaRPr lang="en-US" sz="2800" b="1" dirty="0">
              <a:solidFill>
                <a:schemeClr val="bg1"/>
              </a:solidFill>
              <a:latin typeface="Kruti Dev 040" pitchFamily="2" charset="0"/>
            </a:endParaRPr>
          </a:p>
        </p:txBody>
      </p:sp>
      <p:pic>
        <p:nvPicPr>
          <p:cNvPr id="7" name="16--18------@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914400" y="381000"/>
            <a:ext cx="304800" cy="30480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Kruti Dev 040" pitchFamily="2" charset="0"/>
                <a:ea typeface="+mn-ea"/>
                <a:cs typeface="+mn-cs"/>
              </a:rPr>
              <a:t> :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Kruti Dev 040" pitchFamily="2" charset="0"/>
                <a:ea typeface="+mn-ea"/>
                <a:cs typeface="+mn-cs"/>
              </a:rPr>
              <a:t>ijlxU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Kruti Dev 040" pitchFamily="2" charset="0"/>
                <a:ea typeface="+mn-ea"/>
                <a:cs typeface="+mn-cs"/>
              </a:rPr>
              <a:t>/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Kruti Dev 040" pitchFamily="2" charset="0"/>
                <a:ea typeface="+mn-ea"/>
                <a:cs typeface="+mn-cs"/>
              </a:rPr>
              <a:t>kLi’kZorh</a:t>
            </a:r>
            <a:r>
              <a:rPr kumimoji="0" lang="sa-I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Kruti Dev 040" pitchFamily="2" charset="0"/>
                <a:ea typeface="+mn-ea"/>
                <a:cs typeface="+mn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Kruti Dev 040" pitchFamily="2" charset="0"/>
                <a:ea typeface="+mn-ea"/>
                <a:cs typeface="+mn-cs"/>
              </a:rPr>
              <a:t>i`fFkoh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Kruti Dev 040" pitchFamily="2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Kruti Dev 040" pitchFamily="2" charset="0"/>
                <a:ea typeface="+mn-ea"/>
                <a:cs typeface="+mn-cs"/>
              </a:rPr>
              <a:t>¼d.kknlw=½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Kruti Dev 040" pitchFamily="2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838200"/>
            <a:ext cx="9144000" cy="838200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solidFill>
                  <a:schemeClr val="tx1"/>
                </a:solidFill>
                <a:latin typeface="Kruti Dev 040" pitchFamily="2" charset="0"/>
              </a:rPr>
              <a:t>:</a:t>
            </a:r>
            <a:r>
              <a:rPr lang="en-US" sz="4400" dirty="0" err="1" smtClean="0">
                <a:solidFill>
                  <a:schemeClr val="tx1"/>
                </a:solidFill>
                <a:latin typeface="Kruti Dev 040" pitchFamily="2" charset="0"/>
              </a:rPr>
              <a:t>i$jl$xU</a:t>
            </a:r>
            <a:r>
              <a:rPr lang="en-US" sz="4400" dirty="0" smtClean="0">
                <a:solidFill>
                  <a:schemeClr val="tx1"/>
                </a:solidFill>
                <a:latin typeface="Kruti Dev 040" pitchFamily="2" charset="0"/>
              </a:rPr>
              <a:t>/k$Li’kZ</a:t>
            </a:r>
            <a:r>
              <a:rPr lang="en-US" sz="4400" dirty="0" smtClean="0">
                <a:solidFill>
                  <a:schemeClr val="tx1"/>
                </a:solidFill>
                <a:latin typeface="Kruti Dev 040"/>
              </a:rPr>
              <a:t>¾ </a:t>
            </a:r>
            <a:r>
              <a:rPr lang="en-US" sz="4400" dirty="0" err="1" smtClean="0">
                <a:solidFill>
                  <a:schemeClr val="tx1"/>
                </a:solidFill>
                <a:latin typeface="Kruti Dev 040"/>
              </a:rPr>
              <a:t>i`fFkoh</a:t>
            </a:r>
            <a:endParaRPr lang="en-US" sz="4400" dirty="0">
              <a:solidFill>
                <a:schemeClr val="tx1"/>
              </a:solidFill>
              <a:latin typeface="Kruti Dev 040" pitchFamily="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3" grpId="0" animBg="1"/>
      <p:bldP spid="6" grpId="0" animBg="1"/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895600"/>
            <a:ext cx="9144000" cy="914400"/>
          </a:xfrm>
          <a:prstGeom prst="rect">
            <a:avLst/>
          </a:prstGeom>
          <a:gradFill>
            <a:gsLst>
              <a:gs pos="0">
                <a:srgbClr val="FFFF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6200000" scaled="0"/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 r=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xU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/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korh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i`Foh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  </a:t>
            </a:r>
            <a:r>
              <a:rPr lang="en-US" sz="2400" dirty="0" smtClean="0">
                <a:solidFill>
                  <a:schemeClr val="bg1"/>
                </a:solidFill>
                <a:latin typeface="Kruti Dev 040" pitchFamily="2" charset="0"/>
              </a:rPr>
              <a:t>¼rdZlaxzg½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810000"/>
            <a:ext cx="9144000" cy="1295400"/>
          </a:xfrm>
          <a:solidFill>
            <a:srgbClr val="1D13EF">
              <a:alpha val="69804"/>
            </a:srgb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en-US" dirty="0" err="1" smtClean="0">
                <a:latin typeface="Kruti Dev 040" pitchFamily="2" charset="0"/>
              </a:rPr>
              <a:t>xU</a:t>
            </a:r>
            <a:r>
              <a:rPr lang="en-US" dirty="0" smtClean="0">
                <a:latin typeface="Kruti Dev 040" pitchFamily="2" charset="0"/>
              </a:rPr>
              <a:t>/</a:t>
            </a:r>
            <a:r>
              <a:rPr lang="en-US" dirty="0" err="1" smtClean="0">
                <a:latin typeface="Kruti Dev 040" pitchFamily="2" charset="0"/>
              </a:rPr>
              <a:t>koÙoa</a:t>
            </a:r>
            <a:r>
              <a:rPr lang="en-US" dirty="0" smtClean="0">
                <a:latin typeface="Kruti Dev 040" pitchFamily="2" charset="0"/>
              </a:rPr>
              <a:t> </a:t>
            </a:r>
            <a:r>
              <a:rPr lang="en-US" dirty="0" err="1" smtClean="0">
                <a:latin typeface="Kruti Dev 040" pitchFamily="2" charset="0"/>
              </a:rPr>
              <a:t>i`fFkO;k</a:t>
            </a:r>
            <a:r>
              <a:rPr lang="en-US" dirty="0" smtClean="0">
                <a:latin typeface="Kruti Dev 040" pitchFamily="2" charset="0"/>
              </a:rPr>
              <a:t>% y{k.ke~ </a:t>
            </a:r>
            <a:br>
              <a:rPr lang="en-US" dirty="0" smtClean="0">
                <a:latin typeface="Kruti Dev 040" pitchFamily="2" charset="0"/>
              </a:rPr>
            </a:br>
            <a:r>
              <a:rPr lang="en-US" dirty="0" err="1" smtClean="0">
                <a:latin typeface="Kruti Dev 040" pitchFamily="2" charset="0"/>
              </a:rPr>
              <a:t>xU</a:t>
            </a:r>
            <a:r>
              <a:rPr lang="en-US" dirty="0" smtClean="0">
                <a:latin typeface="Kruti Dev 040" pitchFamily="2" charset="0"/>
              </a:rPr>
              <a:t>/</a:t>
            </a:r>
            <a:r>
              <a:rPr lang="en-US" dirty="0" err="1" smtClean="0">
                <a:latin typeface="Kruti Dev 040" pitchFamily="2" charset="0"/>
              </a:rPr>
              <a:t>klekukf</a:t>
            </a:r>
            <a:r>
              <a:rPr lang="en-US" dirty="0" smtClean="0">
                <a:latin typeface="Kruti Dev 040" pitchFamily="2" charset="0"/>
              </a:rPr>
              <a:t>/</a:t>
            </a:r>
            <a:r>
              <a:rPr lang="en-US" dirty="0" err="1" smtClean="0">
                <a:latin typeface="Kruti Dev 040" pitchFamily="2" charset="0"/>
              </a:rPr>
              <a:t>kdj.knzO;RoO;kI;tkfreÙoe</a:t>
            </a:r>
            <a:r>
              <a:rPr lang="en-US" dirty="0" smtClean="0">
                <a:latin typeface="Kruti Dev 040" pitchFamily="2" charset="0"/>
              </a:rPr>
              <a:t>~ </a:t>
            </a:r>
            <a:r>
              <a:rPr lang="en-US" sz="2700" dirty="0" smtClean="0">
                <a:solidFill>
                  <a:srgbClr val="FFFF00"/>
                </a:solidFill>
                <a:latin typeface="Kruti Dev 040" pitchFamily="2" charset="0"/>
              </a:rPr>
              <a:t>¼U;k;cksf/kuh½</a:t>
            </a:r>
            <a:endParaRPr lang="en-US" sz="2700" dirty="0">
              <a:latin typeface="Kruti Dev 040" pitchFamily="2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990600"/>
            <a:ext cx="9144000" cy="106680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xU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/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kleokf;dkj.kr</a:t>
            </a:r>
            <a:r>
              <a:rPr lang="en-US" sz="4000" dirty="0" err="1" smtClean="0">
                <a:solidFill>
                  <a:schemeClr val="tx1"/>
                </a:solidFill>
                <a:latin typeface="Kruti Dev 040" pitchFamily="2" charset="0"/>
                <a:ea typeface="+mj-ea"/>
                <a:cs typeface="+mj-cs"/>
              </a:rPr>
              <a:t>koPNsndr;ki`fFkohRotkfrflf</a:t>
            </a:r>
            <a:r>
              <a:rPr lang="en-US" sz="4000" dirty="0" smtClean="0">
                <a:solidFill>
                  <a:schemeClr val="tx1"/>
                </a:solidFill>
                <a:latin typeface="Kruti Dev 040" pitchFamily="2" charset="0"/>
                <a:ea typeface="+mj-ea"/>
                <a:cs typeface="+mj-cs"/>
              </a:rPr>
              <a:t>)%</a:t>
            </a:r>
            <a:endParaRPr lang="en-US" sz="5400" dirty="0" smtClean="0">
              <a:solidFill>
                <a:srgbClr val="FFFF00"/>
              </a:solidFill>
              <a:latin typeface="Kruti Dev 040" pitchFamily="2" charset="0"/>
            </a:endParaRPr>
          </a:p>
          <a:p>
            <a:pPr lvl="0" algn="r">
              <a:spcBef>
                <a:spcPct val="0"/>
              </a:spcBef>
              <a:defRPr/>
            </a:pPr>
            <a:r>
              <a:rPr lang="en-US" sz="2400" dirty="0" smtClean="0">
                <a:solidFill>
                  <a:srgbClr val="00B050"/>
                </a:solidFill>
                <a:latin typeface="Kruti Dev 040" pitchFamily="2" charset="0"/>
              </a:rPr>
              <a:t>¼eqDrkoyh½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Kruti Dev 040" pitchFamily="2" charset="0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5400" dirty="0" smtClean="0">
                <a:latin typeface="Kruti Dev 040" pitchFamily="2" charset="0"/>
                <a:ea typeface="+mj-ea"/>
                <a:cs typeface="+mj-cs"/>
              </a:rPr>
              <a:t> </a:t>
            </a:r>
            <a:r>
              <a:rPr lang="en-US" sz="4000" dirty="0" smtClean="0">
                <a:latin typeface="Kruti Dev 040" pitchFamily="2" charset="0"/>
                <a:ea typeface="+mj-ea"/>
                <a:cs typeface="+mj-cs"/>
              </a:rPr>
              <a:t>r= f{</a:t>
            </a:r>
            <a:r>
              <a:rPr lang="en-US" sz="4000" dirty="0" err="1" smtClean="0">
                <a:latin typeface="Kruti Dev 040" pitchFamily="2" charset="0"/>
                <a:ea typeface="+mj-ea"/>
                <a:cs typeface="+mj-cs"/>
              </a:rPr>
              <a:t>kfrxZU</a:t>
            </a:r>
            <a:r>
              <a:rPr lang="en-US" sz="4000" dirty="0" smtClean="0">
                <a:latin typeface="Kruti Dev 040" pitchFamily="2" charset="0"/>
                <a:ea typeface="+mj-ea"/>
                <a:cs typeface="+mj-cs"/>
              </a:rPr>
              <a:t>/</a:t>
            </a:r>
            <a:r>
              <a:rPr lang="en-US" sz="4000" dirty="0" err="1" smtClean="0">
                <a:latin typeface="Kruti Dev 040" pitchFamily="2" charset="0"/>
                <a:ea typeface="+mj-ea"/>
                <a:cs typeface="+mj-cs"/>
              </a:rPr>
              <a:t>kgsrqukZuk:iorherk</a:t>
            </a:r>
            <a:r>
              <a:rPr lang="en-US" sz="4000" dirty="0" smtClean="0">
                <a:latin typeface="Kruti Dev 040" pitchFamily="2" charset="0"/>
                <a:ea typeface="+mj-ea"/>
                <a:cs typeface="+mj-cs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Kruti Dev 040" pitchFamily="2" charset="0"/>
              </a:rPr>
              <a:t>¼dkfjdkoyh½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Kruti Dev 040" pitchFamily="2" charset="0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rgbClr val="FF0000"/>
              </a:gs>
              <a:gs pos="20000">
                <a:srgbClr val="00B05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6200000" scaled="0"/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leok;lEcU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/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kkofPNUuxU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/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kRokofPNUkk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/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ks;rkfu:firkf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/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kdj.krkon~o`fÙk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%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nzO;Rokf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/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kdj.ko`fÙkHksnizfr;ksfxrkoPNsndhHkwrk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 ;k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tkfr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%   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rkn</a:t>
            </a:r>
            <a:r>
              <a:rPr lang="en-US" sz="3200" dirty="0" smtClean="0">
                <a:solidFill>
                  <a:srgbClr val="FFFF00"/>
                </a:solidFill>
                <a:latin typeface="Kruti Dev 040" pitchFamily="2" charset="0"/>
                <a:ea typeface="+mj-ea"/>
                <a:cs typeface="+mj-cs"/>
              </a:rPr>
              <a:t>`’</a:t>
            </a:r>
            <a:r>
              <a:rPr lang="en-US" sz="3200" dirty="0" err="1" smtClean="0">
                <a:solidFill>
                  <a:srgbClr val="FFFF00"/>
                </a:solidFill>
                <a:latin typeface="Kruti Dev 040" pitchFamily="2" charset="0"/>
                <a:ea typeface="+mj-ea"/>
                <a:cs typeface="+mj-cs"/>
              </a:rPr>
              <a:t>ktkfreÙoe</a:t>
            </a:r>
            <a:r>
              <a:rPr lang="en-US" sz="3200" dirty="0" smtClean="0">
                <a:solidFill>
                  <a:srgbClr val="FFFF00"/>
                </a:solidFill>
                <a:latin typeface="Kruti Dev 040" pitchFamily="2" charset="0"/>
                <a:ea typeface="+mj-ea"/>
                <a:cs typeface="+mj-cs"/>
              </a:rPr>
              <a:t>~  </a:t>
            </a:r>
            <a:r>
              <a:rPr lang="en-US" sz="3200" dirty="0" smtClean="0">
                <a:solidFill>
                  <a:schemeClr val="bg1"/>
                </a:solidFill>
                <a:latin typeface="Kruti Dev 040" pitchFamily="2" charset="0"/>
              </a:rPr>
              <a:t>¼rdZlaxzgloZLo½</a:t>
            </a:r>
          </a:p>
          <a:p>
            <a:pPr lvl="0" algn="ctr">
              <a:spcBef>
                <a:spcPct val="0"/>
              </a:spcBef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Kruti Dev 040" pitchFamily="2" charset="0"/>
              <a:ea typeface="+mj-ea"/>
              <a:cs typeface="+mj-cs"/>
            </a:endParaRPr>
          </a:p>
        </p:txBody>
      </p:sp>
      <p:pic>
        <p:nvPicPr>
          <p:cNvPr id="14" name="16--18------@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914400" y="381000"/>
            <a:ext cx="304800" cy="304800"/>
          </a:xfrm>
          <a:prstGeom prst="rect">
            <a:avLst/>
          </a:prstGeom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0" y="2057400"/>
            <a:ext cx="9144000" cy="83820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Kruti Dev 040" pitchFamily="2" charset="0"/>
                <a:ea typeface="+mj-ea"/>
                <a:cs typeface="+mj-cs"/>
              </a:rPr>
              <a:t>x</a:t>
            </a:r>
            <a:r>
              <a:rPr lang="en-US" sz="4000" noProof="0" dirty="0" err="1" smtClean="0">
                <a:solidFill>
                  <a:schemeClr val="tx1"/>
                </a:solidFill>
                <a:latin typeface="Kruti Dev 040" pitchFamily="2" charset="0"/>
                <a:ea typeface="+mj-ea"/>
                <a:cs typeface="+mj-cs"/>
              </a:rPr>
              <a:t>U</a:t>
            </a:r>
            <a:r>
              <a:rPr lang="en-US" sz="4000" noProof="0" dirty="0" smtClean="0">
                <a:solidFill>
                  <a:schemeClr val="tx1"/>
                </a:solidFill>
                <a:latin typeface="Kruti Dev 040" pitchFamily="2" charset="0"/>
                <a:ea typeface="+mj-ea"/>
                <a:cs typeface="+mj-cs"/>
              </a:rPr>
              <a:t>/</a:t>
            </a:r>
            <a:r>
              <a:rPr lang="en-US" sz="4000" noProof="0" dirty="0" err="1" smtClean="0">
                <a:solidFill>
                  <a:schemeClr val="tx1"/>
                </a:solidFill>
                <a:latin typeface="Kruti Dev 040" pitchFamily="2" charset="0"/>
                <a:ea typeface="+mj-ea"/>
                <a:cs typeface="+mj-cs"/>
              </a:rPr>
              <a:t>kon~o`fÙknzO;RoO;kI;tkfreÙoe</a:t>
            </a:r>
            <a:r>
              <a:rPr lang="en-US" sz="4000" noProof="0" dirty="0" smtClean="0">
                <a:solidFill>
                  <a:schemeClr val="tx1"/>
                </a:solidFill>
                <a:latin typeface="Kruti Dev 040" pitchFamily="2" charset="0"/>
                <a:ea typeface="+mj-ea"/>
                <a:cs typeface="+mj-cs"/>
              </a:rPr>
              <a:t>~ </a:t>
            </a:r>
            <a:r>
              <a:rPr lang="en-US" sz="4000" noProof="0" dirty="0" smtClean="0">
                <a:solidFill>
                  <a:srgbClr val="FFFF00"/>
                </a:solidFill>
                <a:latin typeface="Kruti Dev 040" pitchFamily="2" charset="0"/>
              </a:rPr>
              <a:t>  </a:t>
            </a:r>
            <a:r>
              <a:rPr lang="en-US" sz="2400" dirty="0" smtClean="0">
                <a:solidFill>
                  <a:schemeClr val="bg1"/>
                </a:solidFill>
                <a:latin typeface="Kruti Dev 040" pitchFamily="2" charset="0"/>
              </a:rPr>
              <a:t>¼fnudjh½ 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Kruti Dev 040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12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224</Words>
  <Application>Microsoft Office PowerPoint</Application>
  <PresentationFormat>On-screen Show (4:3)</PresentationFormat>
  <Paragraphs>72</Paragraphs>
  <Slides>6</Slides>
  <Notes>1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nzO;ifjp;%</vt:lpstr>
      <vt:lpstr>vkdk’k dky fnd~ ¾ ,d fuR; foHkq</vt:lpstr>
      <vt:lpstr> i`Foh ty rst ok;q eu      EkwrZ</vt:lpstr>
      <vt:lpstr> :ijlxU/kLi’kZorh i`fFkoh ¼d.kknlw=½</vt:lpstr>
      <vt:lpstr>Slide 5</vt:lpstr>
      <vt:lpstr>xU/koÙoa i`fFkO;k% y{k.ke~  xU/klekukf/kdj.knzO;RoO;kI;tkfreÙoe~ ¼U;k;cksf/kuh½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63</cp:revision>
  <dcterms:created xsi:type="dcterms:W3CDTF">2013-12-09T14:34:41Z</dcterms:created>
  <dcterms:modified xsi:type="dcterms:W3CDTF">2014-03-31T14:56:33Z</dcterms:modified>
</cp:coreProperties>
</file>